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3" autoAdjust="0"/>
    <p:restoredTop sz="94660"/>
  </p:normalViewPr>
  <p:slideViewPr>
    <p:cSldViewPr snapToGrid="0">
      <p:cViewPr varScale="1">
        <p:scale>
          <a:sx n="72" d="100"/>
          <a:sy n="72" d="100"/>
        </p:scale>
        <p:origin x="4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D41DA-50E0-4B8E-87CF-7520A5DD1F98}" type="datetimeFigureOut">
              <a:rPr lang="es-CL" smtClean="0"/>
              <a:t>20-03-2017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88715-B9B1-4929-B5BA-7A9B8AB3592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831339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ageCurlDouble"/>
      </p:transition>
    </mc:Choice>
    <mc:Fallback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D41DA-50E0-4B8E-87CF-7520A5DD1F98}" type="datetimeFigureOut">
              <a:rPr lang="es-CL" smtClean="0"/>
              <a:t>20-03-2017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88715-B9B1-4929-B5BA-7A9B8AB3592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655989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ageCurlDouble"/>
      </p:transition>
    </mc:Choice>
    <mc:Fallback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D41DA-50E0-4B8E-87CF-7520A5DD1F98}" type="datetimeFigureOut">
              <a:rPr lang="es-CL" smtClean="0"/>
              <a:t>20-03-2017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88715-B9B1-4929-B5BA-7A9B8AB3592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787029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ageCurlDouble"/>
      </p:transition>
    </mc:Choice>
    <mc:Fallback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D41DA-50E0-4B8E-87CF-7520A5DD1F98}" type="datetimeFigureOut">
              <a:rPr lang="es-CL" smtClean="0"/>
              <a:t>20-03-2017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88715-B9B1-4929-B5BA-7A9B8AB3592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064208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ageCurlDouble"/>
      </p:transition>
    </mc:Choice>
    <mc:Fallback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D41DA-50E0-4B8E-87CF-7520A5DD1F98}" type="datetimeFigureOut">
              <a:rPr lang="es-CL" smtClean="0"/>
              <a:t>20-03-2017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88715-B9B1-4929-B5BA-7A9B8AB3592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761626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ageCurlDouble"/>
      </p:transition>
    </mc:Choice>
    <mc:Fallback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D41DA-50E0-4B8E-87CF-7520A5DD1F98}" type="datetimeFigureOut">
              <a:rPr lang="es-CL" smtClean="0"/>
              <a:t>20-03-2017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88715-B9B1-4929-B5BA-7A9B8AB3592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010079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ageCurlDouble"/>
      </p:transition>
    </mc:Choice>
    <mc:Fallback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D41DA-50E0-4B8E-87CF-7520A5DD1F98}" type="datetimeFigureOut">
              <a:rPr lang="es-CL" smtClean="0"/>
              <a:t>20-03-2017</a:t>
            </a:fld>
            <a:endParaRPr lang="es-C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88715-B9B1-4929-B5BA-7A9B8AB3592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726866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ageCurlDouble"/>
      </p:transition>
    </mc:Choice>
    <mc:Fallback>
      <p:transition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D41DA-50E0-4B8E-87CF-7520A5DD1F98}" type="datetimeFigureOut">
              <a:rPr lang="es-CL" smtClean="0"/>
              <a:t>20-03-2017</a:t>
            </a:fld>
            <a:endParaRPr lang="es-C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88715-B9B1-4929-B5BA-7A9B8AB3592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078200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ageCurlDouble"/>
      </p:transition>
    </mc:Choice>
    <mc:Fallback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D41DA-50E0-4B8E-87CF-7520A5DD1F98}" type="datetimeFigureOut">
              <a:rPr lang="es-CL" smtClean="0"/>
              <a:t>20-03-2017</a:t>
            </a:fld>
            <a:endParaRPr lang="es-C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88715-B9B1-4929-B5BA-7A9B8AB3592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841535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ageCurlDouble"/>
      </p:transition>
    </mc:Choice>
    <mc:Fallback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D41DA-50E0-4B8E-87CF-7520A5DD1F98}" type="datetimeFigureOut">
              <a:rPr lang="es-CL" smtClean="0"/>
              <a:t>20-03-2017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88715-B9B1-4929-B5BA-7A9B8AB3592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409588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ageCurlDouble"/>
      </p:transition>
    </mc:Choice>
    <mc:Fallback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D41DA-50E0-4B8E-87CF-7520A5DD1F98}" type="datetimeFigureOut">
              <a:rPr lang="es-CL" smtClean="0"/>
              <a:t>20-03-2017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88715-B9B1-4929-B5BA-7A9B8AB3592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373227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ageCurlDouble"/>
      </p:transition>
    </mc:Choice>
    <mc:Fallback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D41DA-50E0-4B8E-87CF-7520A5DD1F98}" type="datetimeFigureOut">
              <a:rPr lang="es-CL" smtClean="0"/>
              <a:t>20-03-2017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88715-B9B1-4929-B5BA-7A9B8AB3592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51185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ageCurlDouble"/>
      </p:transition>
    </mc:Choice>
    <mc:Fallback>
      <p:transition spd="slow" advClick="0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393881"/>
            <a:ext cx="9144000" cy="3463222"/>
          </a:xfrm>
        </p:spPr>
        <p:txBody>
          <a:bodyPr>
            <a:normAutofit/>
          </a:bodyPr>
          <a:lstStyle/>
          <a:p>
            <a:r>
              <a:rPr lang="es-CL" dirty="0"/>
              <a:t>CASOS CLÍNICOS </a:t>
            </a:r>
            <a:br>
              <a:rPr lang="es-CL" dirty="0"/>
            </a:br>
            <a:br>
              <a:rPr lang="es-CL" dirty="0"/>
            </a:br>
            <a:r>
              <a:rPr lang="es-CL" sz="5400" dirty="0"/>
              <a:t>Dra. María José Orellana</a:t>
            </a:r>
            <a:br>
              <a:rPr lang="es-CL" sz="5400" dirty="0"/>
            </a:br>
            <a:r>
              <a:rPr lang="es-CL" sz="5400" dirty="0"/>
              <a:t>Dr. Germán </a:t>
            </a:r>
            <a:r>
              <a:rPr lang="es-CL" sz="5400" dirty="0" err="1"/>
              <a:t>Ilabaca</a:t>
            </a:r>
            <a:endParaRPr lang="es-CL" sz="54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771" y="786722"/>
            <a:ext cx="4909495" cy="106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573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ageCurlDouble"/>
      </p:transition>
    </mc:Choice>
    <mc:Fallback>
      <p:transition spd="slow" advClick="0" advTm="4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b="1" dirty="0"/>
              <a:t>Casos Clínicos Aplicación ACIDO HIALURÓNICO</a:t>
            </a:r>
            <a:br>
              <a:rPr lang="es-CL" b="1" dirty="0"/>
            </a:br>
            <a:r>
              <a:rPr lang="es-CL" b="1" dirty="0"/>
              <a:t>Relleno de Ojeras</a:t>
            </a:r>
            <a:endParaRPr lang="es-CL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050" y="1825625"/>
            <a:ext cx="9179597" cy="4500224"/>
          </a:xfrm>
        </p:spPr>
      </p:pic>
    </p:spTree>
    <p:extLst>
      <p:ext uri="{BB962C8B-B14F-4D97-AF65-F5344CB8AC3E}">
        <p14:creationId xmlns:p14="http://schemas.microsoft.com/office/powerpoint/2010/main" val="6147002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ageCurlDouble"/>
      </p:transition>
    </mc:Choice>
    <mc:Fallback>
      <p:transition spd="slow" advClick="0" advTm="4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b="1" dirty="0"/>
              <a:t>Casos Clínicos Aplicación ACIDO HIALURÓNICO</a:t>
            </a:r>
            <a:br>
              <a:rPr lang="es-CL" b="1" dirty="0"/>
            </a:br>
            <a:r>
              <a:rPr lang="es-CL" b="1" dirty="0"/>
              <a:t>Relleno y Aumento de Labios</a:t>
            </a:r>
            <a:endParaRPr lang="es-CL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47905"/>
            <a:ext cx="10515600" cy="3906777"/>
          </a:xfrm>
        </p:spPr>
      </p:pic>
    </p:spTree>
    <p:extLst>
      <p:ext uri="{BB962C8B-B14F-4D97-AF65-F5344CB8AC3E}">
        <p14:creationId xmlns:p14="http://schemas.microsoft.com/office/powerpoint/2010/main" val="42796301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ageCurlDouble"/>
      </p:transition>
    </mc:Choice>
    <mc:Fallback>
      <p:transition spd="slow" advClick="0" advTm="4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b="1" dirty="0"/>
              <a:t>Casos Clínicos Aplicación ACIDO HIALURÓNICO</a:t>
            </a:r>
            <a:br>
              <a:rPr lang="es-CL" b="1" dirty="0"/>
            </a:br>
            <a:r>
              <a:rPr lang="es-CL" b="1" dirty="0"/>
              <a:t>Relleno y Aumento de Labios</a:t>
            </a:r>
            <a:endParaRPr lang="es-CL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172494"/>
            <a:ext cx="9753600" cy="3657600"/>
          </a:xfrm>
        </p:spPr>
      </p:pic>
    </p:spTree>
    <p:extLst>
      <p:ext uri="{BB962C8B-B14F-4D97-AF65-F5344CB8AC3E}">
        <p14:creationId xmlns:p14="http://schemas.microsoft.com/office/powerpoint/2010/main" val="1666853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ageCurlDouble"/>
      </p:transition>
    </mc:Choice>
    <mc:Fallback>
      <p:transition spd="slow" advClick="0" advTm="4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b="1" dirty="0"/>
              <a:t>Casos Clínicos Aplicación COOLIFTING</a:t>
            </a:r>
            <a:endParaRPr lang="es-CL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55" y="2158584"/>
            <a:ext cx="11327689" cy="3187112"/>
          </a:xfrm>
        </p:spPr>
      </p:pic>
    </p:spTree>
    <p:extLst>
      <p:ext uri="{BB962C8B-B14F-4D97-AF65-F5344CB8AC3E}">
        <p14:creationId xmlns:p14="http://schemas.microsoft.com/office/powerpoint/2010/main" val="17502190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ageCurlDouble"/>
      </p:transition>
    </mc:Choice>
    <mc:Fallback>
      <p:transition spd="slow" advClick="0" advTm="4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b="1" dirty="0"/>
              <a:t>Casos Clínicos Aplicación COOLIFTING</a:t>
            </a:r>
            <a:endParaRPr lang="es-CL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86" y="2203554"/>
            <a:ext cx="11753914" cy="3307033"/>
          </a:xfrm>
        </p:spPr>
      </p:pic>
    </p:spTree>
    <p:extLst>
      <p:ext uri="{BB962C8B-B14F-4D97-AF65-F5344CB8AC3E}">
        <p14:creationId xmlns:p14="http://schemas.microsoft.com/office/powerpoint/2010/main" val="9871500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ageCurlDouble"/>
      </p:transition>
    </mc:Choice>
    <mc:Fallback>
      <p:transition spd="slow" advClick="0" advTm="4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b="1" dirty="0"/>
              <a:t>Casos Clínicos Aplicación COOLIFTING</a:t>
            </a:r>
            <a:endParaRPr lang="es-CL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33" y="2218542"/>
            <a:ext cx="11221133" cy="3267857"/>
          </a:xfrm>
        </p:spPr>
      </p:pic>
    </p:spTree>
    <p:extLst>
      <p:ext uri="{BB962C8B-B14F-4D97-AF65-F5344CB8AC3E}">
        <p14:creationId xmlns:p14="http://schemas.microsoft.com/office/powerpoint/2010/main" val="7433182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ageCurlDouble"/>
      </p:transition>
    </mc:Choice>
    <mc:Fallback>
      <p:transition spd="slow" advClick="0" advTm="4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b="1" dirty="0"/>
              <a:t>Casos Clínicos Aplicación COOLIFTING</a:t>
            </a:r>
            <a:endParaRPr lang="es-CL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75" y="2368446"/>
            <a:ext cx="11404818" cy="3297836"/>
          </a:xfrm>
        </p:spPr>
      </p:pic>
    </p:spTree>
    <p:extLst>
      <p:ext uri="{BB962C8B-B14F-4D97-AF65-F5344CB8AC3E}">
        <p14:creationId xmlns:p14="http://schemas.microsoft.com/office/powerpoint/2010/main" val="12076987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ageCurlDouble"/>
      </p:transition>
    </mc:Choice>
    <mc:Fallback>
      <p:transition spd="slow" advClick="0" advTm="4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Casos Clínicos LIPOSUCCION AMBULATORIA</a:t>
            </a:r>
            <a:endParaRPr lang="es-CL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723" y="1825625"/>
            <a:ext cx="6778554" cy="4351338"/>
          </a:xfrm>
        </p:spPr>
      </p:pic>
    </p:spTree>
    <p:extLst>
      <p:ext uri="{BB962C8B-B14F-4D97-AF65-F5344CB8AC3E}">
        <p14:creationId xmlns:p14="http://schemas.microsoft.com/office/powerpoint/2010/main" val="8745858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ageCurlDouble"/>
      </p:transition>
    </mc:Choice>
    <mc:Fallback>
      <p:transition spd="slow" advClick="0" advTm="4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b="1" dirty="0"/>
              <a:t>Casos Clínicos LIPOSUCCION AMBULATORIA</a:t>
            </a:r>
            <a:endParaRPr lang="es-CL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996" y="1825625"/>
            <a:ext cx="6848007" cy="4351338"/>
          </a:xfrm>
        </p:spPr>
      </p:pic>
    </p:spTree>
    <p:extLst>
      <p:ext uri="{BB962C8B-B14F-4D97-AF65-F5344CB8AC3E}">
        <p14:creationId xmlns:p14="http://schemas.microsoft.com/office/powerpoint/2010/main" val="30109519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ageCurlDouble"/>
      </p:transition>
    </mc:Choice>
    <mc:Fallback>
      <p:transition spd="slow" advClick="0" advTm="4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b="1" dirty="0"/>
              <a:t>Casos Clínicos LIPOSUCCION AMBULATORIA</a:t>
            </a:r>
            <a:endParaRPr lang="es-CL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6" y="1825625"/>
            <a:ext cx="6768748" cy="4351338"/>
          </a:xfrm>
        </p:spPr>
      </p:pic>
    </p:spTree>
    <p:extLst>
      <p:ext uri="{BB962C8B-B14F-4D97-AF65-F5344CB8AC3E}">
        <p14:creationId xmlns:p14="http://schemas.microsoft.com/office/powerpoint/2010/main" val="16735892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ageCurlDouble"/>
      </p:transition>
    </mc:Choice>
    <mc:Fallback>
      <p:transition spd="slow" advClick="0" advTm="4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s-CL" b="1"/>
              <a:t>Casos Clínicos Aplicación BÓTOX</a:t>
            </a:r>
            <a:endParaRPr lang="es-CL" b="1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012" y="1825625"/>
            <a:ext cx="9852086" cy="4485234"/>
          </a:xfrm>
        </p:spPr>
      </p:pic>
    </p:spTree>
    <p:extLst>
      <p:ext uri="{BB962C8B-B14F-4D97-AF65-F5344CB8AC3E}">
        <p14:creationId xmlns:p14="http://schemas.microsoft.com/office/powerpoint/2010/main" val="15978890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ageCurlDouble"/>
      </p:transition>
    </mc:Choice>
    <mc:Fallback>
      <p:transition spd="slow" advClick="0" advTm="4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b="1" dirty="0"/>
              <a:t>Casos Clínicos LIPOSUCCION AMBULATORIA</a:t>
            </a:r>
            <a:endParaRPr lang="es-CL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877" y="1825625"/>
            <a:ext cx="7770246" cy="4351338"/>
          </a:xfrm>
        </p:spPr>
      </p:pic>
    </p:spTree>
    <p:extLst>
      <p:ext uri="{BB962C8B-B14F-4D97-AF65-F5344CB8AC3E}">
        <p14:creationId xmlns:p14="http://schemas.microsoft.com/office/powerpoint/2010/main" val="21210794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ageCurlDouble"/>
      </p:transition>
    </mc:Choice>
    <mc:Fallback>
      <p:transition spd="slow" advClick="0" advTm="4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b="1" dirty="0"/>
              <a:t>Casos Clínicos LIPOSUCCION AMBULATORIA</a:t>
            </a:r>
            <a:endParaRPr lang="es-CL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630" y="1825625"/>
            <a:ext cx="6570739" cy="4351338"/>
          </a:xfrm>
        </p:spPr>
      </p:pic>
    </p:spTree>
    <p:extLst>
      <p:ext uri="{BB962C8B-B14F-4D97-AF65-F5344CB8AC3E}">
        <p14:creationId xmlns:p14="http://schemas.microsoft.com/office/powerpoint/2010/main" val="7168949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ageCurlDouble"/>
      </p:transition>
    </mc:Choice>
    <mc:Fallback>
      <p:transition spd="slow" advClick="0" advTm="4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b="1" dirty="0"/>
              <a:t>Casos Clínicos LIPOSUCCION AMBULATORIA</a:t>
            </a:r>
            <a:endParaRPr lang="es-CL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495" y="2158206"/>
            <a:ext cx="6764780" cy="4208955"/>
          </a:xfrm>
        </p:spPr>
      </p:pic>
    </p:spTree>
    <p:extLst>
      <p:ext uri="{BB962C8B-B14F-4D97-AF65-F5344CB8AC3E}">
        <p14:creationId xmlns:p14="http://schemas.microsoft.com/office/powerpoint/2010/main" val="30741577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ageCurlDouble"/>
      </p:transition>
    </mc:Choice>
    <mc:Fallback>
      <p:transition spd="slow" advClick="0" advTm="4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b="1" dirty="0"/>
              <a:t>Casos Clínicos LIPOSUCCION AMBULATORIA</a:t>
            </a:r>
            <a:endParaRPr lang="es-CL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579" y="1825625"/>
            <a:ext cx="7264842" cy="4351338"/>
          </a:xfrm>
        </p:spPr>
      </p:pic>
    </p:spTree>
    <p:extLst>
      <p:ext uri="{BB962C8B-B14F-4D97-AF65-F5344CB8AC3E}">
        <p14:creationId xmlns:p14="http://schemas.microsoft.com/office/powerpoint/2010/main" val="21352648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ageCurlDouble"/>
      </p:transition>
    </mc:Choice>
    <mc:Fallback>
      <p:transition spd="slow" advClick="0" advTm="4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b="1" dirty="0"/>
              <a:t>Casos Clínicos Aplicación BÓTOX</a:t>
            </a:r>
            <a:endParaRPr lang="es-CL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98" y="1690688"/>
            <a:ext cx="10051804" cy="4252685"/>
          </a:xfrm>
        </p:spPr>
      </p:pic>
    </p:spTree>
    <p:extLst>
      <p:ext uri="{BB962C8B-B14F-4D97-AF65-F5344CB8AC3E}">
        <p14:creationId xmlns:p14="http://schemas.microsoft.com/office/powerpoint/2010/main" val="539367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ageCurlDouble"/>
      </p:transition>
    </mc:Choice>
    <mc:Fallback>
      <p:transition spd="slow" advClick="0" advTm="4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b="1" dirty="0"/>
              <a:t>Casos Clínicos Aplicación ACIDO HIALURÓNICO</a:t>
            </a:r>
            <a:br>
              <a:rPr lang="es-CL" b="1" dirty="0"/>
            </a:br>
            <a:r>
              <a:rPr lang="es-CL" b="1" dirty="0"/>
              <a:t>Surco </a:t>
            </a:r>
            <a:r>
              <a:rPr lang="es-CL" b="1" dirty="0" err="1"/>
              <a:t>Nasogeniano</a:t>
            </a:r>
            <a:endParaRPr lang="es-CL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012" y="1825625"/>
            <a:ext cx="9557975" cy="4351338"/>
          </a:xfrm>
        </p:spPr>
      </p:pic>
    </p:spTree>
    <p:extLst>
      <p:ext uri="{BB962C8B-B14F-4D97-AF65-F5344CB8AC3E}">
        <p14:creationId xmlns:p14="http://schemas.microsoft.com/office/powerpoint/2010/main" val="411981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ageCurlDouble"/>
      </p:transition>
    </mc:Choice>
    <mc:Fallback>
      <p:transition spd="slow" advClick="0" advTm="4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b="1" dirty="0"/>
              <a:t>Casos Clínicos Aplicación ACIDO HIALURÓNICO</a:t>
            </a:r>
            <a:br>
              <a:rPr lang="es-CL" b="1" dirty="0"/>
            </a:br>
            <a:r>
              <a:rPr lang="es-CL" b="1" dirty="0"/>
              <a:t>Surco </a:t>
            </a:r>
            <a:r>
              <a:rPr lang="es-CL" b="1" dirty="0" err="1"/>
              <a:t>Nasogeniano</a:t>
            </a:r>
            <a:endParaRPr lang="es-CL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" r="-1344" b="-359"/>
          <a:stretch/>
        </p:blipFill>
        <p:spPr>
          <a:xfrm>
            <a:off x="1113479" y="1690688"/>
            <a:ext cx="10240321" cy="4859989"/>
          </a:xfrm>
        </p:spPr>
      </p:pic>
    </p:spTree>
    <p:extLst>
      <p:ext uri="{BB962C8B-B14F-4D97-AF65-F5344CB8AC3E}">
        <p14:creationId xmlns:p14="http://schemas.microsoft.com/office/powerpoint/2010/main" val="25692529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ageCurlDouble"/>
      </p:transition>
    </mc:Choice>
    <mc:Fallback>
      <p:transition spd="slow" advClick="0" advTm="4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b="1" dirty="0"/>
              <a:t>Casos Clínicos Aplicación ACIDO HIALURÓNICO</a:t>
            </a:r>
            <a:br>
              <a:rPr lang="es-CL" b="1" dirty="0"/>
            </a:br>
            <a:r>
              <a:rPr lang="es-CL" b="1" dirty="0"/>
              <a:t>Surco </a:t>
            </a:r>
            <a:r>
              <a:rPr lang="es-CL" b="1" dirty="0" err="1"/>
              <a:t>Nasogeniano</a:t>
            </a:r>
            <a:endParaRPr lang="es-CL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91" y="2296693"/>
            <a:ext cx="11525314" cy="3666785"/>
          </a:xfrm>
        </p:spPr>
      </p:pic>
    </p:spTree>
    <p:extLst>
      <p:ext uri="{BB962C8B-B14F-4D97-AF65-F5344CB8AC3E}">
        <p14:creationId xmlns:p14="http://schemas.microsoft.com/office/powerpoint/2010/main" val="22814253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ageCurlDouble"/>
      </p:transition>
    </mc:Choice>
    <mc:Fallback>
      <p:transition spd="slow" advClick="0" advTm="4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b="1" dirty="0"/>
              <a:t>Casos Clínicos Aplicación ACIDO HIALURÓNICO</a:t>
            </a:r>
            <a:br>
              <a:rPr lang="es-CL" b="1" dirty="0"/>
            </a:br>
            <a:r>
              <a:rPr lang="es-CL" b="1" dirty="0" err="1"/>
              <a:t>Rinomodelación</a:t>
            </a:r>
            <a:endParaRPr lang="es-CL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605" y="1873770"/>
            <a:ext cx="7949714" cy="4538400"/>
          </a:xfrm>
        </p:spPr>
      </p:pic>
    </p:spTree>
    <p:extLst>
      <p:ext uri="{BB962C8B-B14F-4D97-AF65-F5344CB8AC3E}">
        <p14:creationId xmlns:p14="http://schemas.microsoft.com/office/powerpoint/2010/main" val="24011131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ageCurlDouble"/>
      </p:transition>
    </mc:Choice>
    <mc:Fallback>
      <p:transition spd="slow" advClick="0" advTm="4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b="1" dirty="0"/>
              <a:t>Casos Clínicos Aplicación ACIDO HIALURÓNICO</a:t>
            </a:r>
            <a:br>
              <a:rPr lang="es-CL" b="1" dirty="0"/>
            </a:br>
            <a:r>
              <a:rPr lang="es-CL" b="1" dirty="0" err="1"/>
              <a:t>Rinomodelación</a:t>
            </a:r>
            <a:endParaRPr lang="es-CL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936" y="1798820"/>
            <a:ext cx="8855321" cy="4634709"/>
          </a:xfrm>
        </p:spPr>
      </p:pic>
      <p:sp>
        <p:nvSpPr>
          <p:cNvPr id="4" name="Rectángulo 3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815049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ageCurlDouble"/>
      </p:transition>
    </mc:Choice>
    <mc:Fallback>
      <p:transition spd="slow" advClick="0" advTm="4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/>
            <a:r>
              <a:rPr lang="es-CL" b="1" dirty="0"/>
              <a:t>Casos Clínicos Aplicación ACIDO HIALURÓNICO</a:t>
            </a:r>
            <a:br>
              <a:rPr lang="es-CL" b="1" dirty="0"/>
            </a:br>
            <a:r>
              <a:rPr lang="es-CL" b="1" dirty="0" err="1"/>
              <a:t>Rinomodelación</a:t>
            </a:r>
            <a:endParaRPr lang="es-CL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197" y="1819425"/>
            <a:ext cx="7149606" cy="4872838"/>
          </a:xfrm>
        </p:spPr>
      </p:pic>
    </p:spTree>
    <p:extLst>
      <p:ext uri="{BB962C8B-B14F-4D97-AF65-F5344CB8AC3E}">
        <p14:creationId xmlns:p14="http://schemas.microsoft.com/office/powerpoint/2010/main" val="9080800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ageCurlDouble"/>
      </p:transition>
    </mc:Choice>
    <mc:Fallback>
      <p:transition spd="slow" advClick="0" advTm="4000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99</Words>
  <Application>Microsoft Office PowerPoint</Application>
  <PresentationFormat>Panorámica</PresentationFormat>
  <Paragraphs>23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Tema de Office</vt:lpstr>
      <vt:lpstr>CASOS CLÍNICOS   Dra. María José Orellana Dr. Germán Ilabaca</vt:lpstr>
      <vt:lpstr>Casos Clínicos Aplicación BÓTOX</vt:lpstr>
      <vt:lpstr>Casos Clínicos Aplicación BÓTOX</vt:lpstr>
      <vt:lpstr>Casos Clínicos Aplicación ACIDO HIALURÓNICO Surco Nasogeniano</vt:lpstr>
      <vt:lpstr>Casos Clínicos Aplicación ACIDO HIALURÓNICO Surco Nasogeniano</vt:lpstr>
      <vt:lpstr>Casos Clínicos Aplicación ACIDO HIALURÓNICO Surco Nasogeniano</vt:lpstr>
      <vt:lpstr>Casos Clínicos Aplicación ACIDO HIALURÓNICO Rinomodelación</vt:lpstr>
      <vt:lpstr>Casos Clínicos Aplicación ACIDO HIALURÓNICO Rinomodelación</vt:lpstr>
      <vt:lpstr>Casos Clínicos Aplicación ACIDO HIALURÓNICO Rinomodelación</vt:lpstr>
      <vt:lpstr>Casos Clínicos Aplicación ACIDO HIALURÓNICO Relleno de Ojeras</vt:lpstr>
      <vt:lpstr>Casos Clínicos Aplicación ACIDO HIALURÓNICO Relleno y Aumento de Labios</vt:lpstr>
      <vt:lpstr>Casos Clínicos Aplicación ACIDO HIALURÓNICO Relleno y Aumento de Labios</vt:lpstr>
      <vt:lpstr>Casos Clínicos Aplicación COOLIFTING</vt:lpstr>
      <vt:lpstr>Casos Clínicos Aplicación COOLIFTING</vt:lpstr>
      <vt:lpstr>Casos Clínicos Aplicación COOLIFTING</vt:lpstr>
      <vt:lpstr>Casos Clínicos Aplicación COOLIFTING</vt:lpstr>
      <vt:lpstr>Casos Clínicos LIPOSUCCION AMBULATORIA</vt:lpstr>
      <vt:lpstr>Casos Clínicos LIPOSUCCION AMBULATORIA</vt:lpstr>
      <vt:lpstr>Casos Clínicos LIPOSUCCION AMBULATORIA</vt:lpstr>
      <vt:lpstr>Casos Clínicos LIPOSUCCION AMBULATORIA</vt:lpstr>
      <vt:lpstr>Casos Clínicos LIPOSUCCION AMBULATORIA</vt:lpstr>
      <vt:lpstr>Casos Clínicos LIPOSUCCION AMBULATORIA</vt:lpstr>
      <vt:lpstr>Casos Clínicos LIPOSUCCION AMBULATORIA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Casos Clínicos Aplicación BÓTOX</dc:title>
  <dc:creator>Jorge Carrasco</dc:creator>
  <cp:lastModifiedBy>Jorge Carrasco</cp:lastModifiedBy>
  <cp:revision>9</cp:revision>
  <dcterms:created xsi:type="dcterms:W3CDTF">2017-03-20T21:32:03Z</dcterms:created>
  <dcterms:modified xsi:type="dcterms:W3CDTF">2017-03-20T22:26:32Z</dcterms:modified>
</cp:coreProperties>
</file>